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16"/>
  </p:notesMasterIdLst>
  <p:sldIdLst>
    <p:sldId id="283" r:id="rId4"/>
    <p:sldId id="257" r:id="rId5"/>
    <p:sldId id="290" r:id="rId6"/>
    <p:sldId id="258" r:id="rId7"/>
    <p:sldId id="264" r:id="rId8"/>
    <p:sldId id="295" r:id="rId9"/>
    <p:sldId id="301" r:id="rId10"/>
    <p:sldId id="304" r:id="rId11"/>
    <p:sldId id="305" r:id="rId12"/>
    <p:sldId id="306" r:id="rId13"/>
    <p:sldId id="282" r:id="rId14"/>
    <p:sldId id="265" r:id="rId15"/>
  </p:sldIdLst>
  <p:sldSz cx="18288000" cy="10288588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2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1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7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D917DF5F-A12F-6512-D679-6FB6DCE1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D2065E-1B43-AD5A-89E5-A0B0DE9A0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Example Explanation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CE6DC-2A90-F96E-C02A-42AD5CC72792}"/>
              </a:ext>
            </a:extLst>
          </p:cNvPr>
          <p:cNvSpPr/>
          <p:nvPr/>
        </p:nvSpPr>
        <p:spPr bwMode="auto">
          <a:xfrm>
            <a:off x="476588" y="3042933"/>
            <a:ext cx="14124782" cy="505603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we use a </a:t>
            </a: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goto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statement to jump to the start label.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program enters an infinite loop and prints the value of i while incrementing it.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program continues to jump back to the start label, effectively creating a loop.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it's important to note that using goto can make your code less readable and harder to maintain.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generally recommended to use structured control flow constructs like for loops to achieve the same results while keeping your code more organized and understandable.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goto statement is supported in Go, it should be used sparingly and with caution.</a:t>
            </a:r>
          </a:p>
        </p:txBody>
      </p:sp>
    </p:spTree>
    <p:extLst>
      <p:ext uri="{BB962C8B-B14F-4D97-AF65-F5344CB8AC3E}">
        <p14:creationId xmlns:p14="http://schemas.microsoft.com/office/powerpoint/2010/main" val="18126146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Work with </a:t>
            </a:r>
            <a:r>
              <a:rPr lang="en-US" dirty="0" err="1"/>
              <a:t>goto</a:t>
            </a:r>
            <a:r>
              <a:rPr lang="en-US" dirty="0"/>
              <a:t> statement in Golang programs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Programming Concepts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3. Control Statements 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3</a:t>
              </a:r>
              <a:endParaRPr lang="en-US" sz="27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2892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Golang </a:t>
            </a:r>
            <a:r>
              <a:rPr lang="en-US" dirty="0" err="1"/>
              <a:t>Goto</a:t>
            </a:r>
            <a:r>
              <a:rPr lang="en-US" dirty="0"/>
              <a:t> Statement </a:t>
            </a:r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Use </a:t>
            </a:r>
            <a:r>
              <a:rPr lang="en-US" dirty="0" err="1"/>
              <a:t>goto</a:t>
            </a:r>
            <a:r>
              <a:rPr lang="en-US" dirty="0"/>
              <a:t> statement in Golang programs</a:t>
            </a:r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Golang </a:t>
            </a:r>
            <a:r>
              <a:rPr lang="en-US" dirty="0" err="1">
                <a:solidFill>
                  <a:srgbClr val="1155CC"/>
                </a:solidFill>
              </a:rPr>
              <a:t>Goto</a:t>
            </a:r>
            <a:r>
              <a:rPr lang="en-US" dirty="0">
                <a:solidFill>
                  <a:srgbClr val="1155CC"/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3363344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Statement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CE6DC-2A90-F96E-C02A-42AD5CC72792}"/>
              </a:ext>
            </a:extLst>
          </p:cNvPr>
          <p:cNvSpPr/>
          <p:nvPr/>
        </p:nvSpPr>
        <p:spPr bwMode="auto">
          <a:xfrm>
            <a:off x="360474" y="1736647"/>
            <a:ext cx="14124782" cy="36116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the </a:t>
            </a: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goto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statement is a control flow statement that allows you to unconditionally jump to a labeled section of your code.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the use of the goto statement is discouraged in modern programming languages because it can lead to complex and hard-to-understand code.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most cases, structured control flow constructs like loops (for, while) and conditional statements (if, switch) should be preferred over goto.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EF4FA2-6056-C723-A6DE-1E6E61F8538A}"/>
              </a:ext>
            </a:extLst>
          </p:cNvPr>
          <p:cNvSpPr/>
          <p:nvPr/>
        </p:nvSpPr>
        <p:spPr bwMode="auto">
          <a:xfrm>
            <a:off x="3568132" y="6203840"/>
            <a:ext cx="10917124" cy="32221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goto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label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// ...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label: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// Code to execute at the label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E09E8-DE26-4B4A-868F-5D65EDDEDDA4}"/>
              </a:ext>
            </a:extLst>
          </p:cNvPr>
          <p:cNvSpPr/>
          <p:nvPr/>
        </p:nvSpPr>
        <p:spPr bwMode="auto">
          <a:xfrm>
            <a:off x="7856662" y="575389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269384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Label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81741A-DD97-8636-6F57-AB7289BF1B2B}"/>
              </a:ext>
            </a:extLst>
          </p:cNvPr>
          <p:cNvSpPr/>
          <p:nvPr/>
        </p:nvSpPr>
        <p:spPr bwMode="auto">
          <a:xfrm>
            <a:off x="433045" y="2011846"/>
            <a:ext cx="13573241" cy="160429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Label is an identifier followed by a colon.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is used to mark the target location where the program should jump.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BF47D-B965-06D1-AC37-721443F7DC84}"/>
              </a:ext>
            </a:extLst>
          </p:cNvPr>
          <p:cNvSpPr/>
          <p:nvPr/>
        </p:nvSpPr>
        <p:spPr bwMode="auto">
          <a:xfrm>
            <a:off x="3643086" y="5352284"/>
            <a:ext cx="10110000" cy="399416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 doSomething()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if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someCondition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panic("An error occurred")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}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// Rest of the code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1AFEE-3B9D-8DAF-5C1E-58F6625DD9D4}"/>
              </a:ext>
            </a:extLst>
          </p:cNvPr>
          <p:cNvSpPr/>
          <p:nvPr/>
        </p:nvSpPr>
        <p:spPr bwMode="auto">
          <a:xfrm>
            <a:off x="7250285" y="493630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499563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Statement Example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BF47D-B965-06D1-AC37-721443F7DC84}"/>
              </a:ext>
            </a:extLst>
          </p:cNvPr>
          <p:cNvSpPr/>
          <p:nvPr/>
        </p:nvSpPr>
        <p:spPr bwMode="auto">
          <a:xfrm>
            <a:off x="841827" y="2094939"/>
            <a:ext cx="10110000" cy="75909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:= 0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start: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if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&lt; 5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++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goto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start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}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1AFEE-3B9D-8DAF-5C1E-58F6625DD9D4}"/>
              </a:ext>
            </a:extLst>
          </p:cNvPr>
          <p:cNvSpPr/>
          <p:nvPr/>
        </p:nvSpPr>
        <p:spPr bwMode="auto">
          <a:xfrm>
            <a:off x="6974513" y="209493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1D2BB6-1CD1-2BB3-EBA9-D0029F1301F6}"/>
              </a:ext>
            </a:extLst>
          </p:cNvPr>
          <p:cNvSpPr/>
          <p:nvPr/>
        </p:nvSpPr>
        <p:spPr bwMode="auto">
          <a:xfrm>
            <a:off x="12816115" y="5144294"/>
            <a:ext cx="2278742" cy="357879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0</a:t>
            </a:r>
          </a:p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1</a:t>
            </a:r>
          </a:p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2</a:t>
            </a:r>
          </a:p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3</a:t>
            </a:r>
          </a:p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0DC019-7A63-8C1B-BB46-EACDA0F13BF3}"/>
              </a:ext>
            </a:extLst>
          </p:cNvPr>
          <p:cNvSpPr/>
          <p:nvPr/>
        </p:nvSpPr>
        <p:spPr bwMode="auto">
          <a:xfrm>
            <a:off x="12507685" y="4715475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396492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16079</TotalTime>
  <Words>396</Words>
  <Application>Microsoft Office PowerPoint</Application>
  <PresentationFormat>Custom</PresentationFormat>
  <Paragraphs>67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Golang Goto Statement</vt:lpstr>
      <vt:lpstr>Goto Statement</vt:lpstr>
      <vt:lpstr>Goto Label</vt:lpstr>
      <vt:lpstr>Goto Statement Example</vt:lpstr>
      <vt:lpstr>Goto Example Explanation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65</cp:revision>
  <dcterms:created xsi:type="dcterms:W3CDTF">2023-08-03T08:03:42Z</dcterms:created>
  <dcterms:modified xsi:type="dcterms:W3CDTF">2023-10-20T07:36:52Z</dcterms:modified>
</cp:coreProperties>
</file>